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8" y="1179576"/>
            <a:ext cx="119556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81" y="1179576"/>
            <a:ext cx="103450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81" y="1179576"/>
            <a:ext cx="103450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81" y="1179576"/>
            <a:ext cx="103450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81" y="1179576"/>
            <a:ext cx="103450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150 Ohm aan te passen aan een coax van 50 Ohm voor een frequentie van 600 MHz ($\lambda$= 25 cm; $\epsilon_r$=4)?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$\frac{Z_L}{Z_0}=3$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